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80"/>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11" r:id="rId35"/>
    <p:sldId id="415" r:id="rId36"/>
    <p:sldId id="410" r:id="rId37"/>
    <p:sldId id="414" r:id="rId38"/>
    <p:sldId id="418" r:id="rId39"/>
    <p:sldId id="424" r:id="rId40"/>
    <p:sldId id="421" r:id="rId41"/>
    <p:sldId id="425" r:id="rId42"/>
    <p:sldId id="422" r:id="rId43"/>
    <p:sldId id="430" r:id="rId44"/>
    <p:sldId id="429" r:id="rId45"/>
    <p:sldId id="427" r:id="rId46"/>
    <p:sldId id="432" r:id="rId47"/>
    <p:sldId id="431" r:id="rId48"/>
    <p:sldId id="428" r:id="rId49"/>
    <p:sldId id="435" r:id="rId50"/>
    <p:sldId id="436" r:id="rId51"/>
    <p:sldId id="423" r:id="rId52"/>
    <p:sldId id="426" r:id="rId53"/>
    <p:sldId id="438" r:id="rId54"/>
    <p:sldId id="437" r:id="rId55"/>
    <p:sldId id="439" r:id="rId56"/>
    <p:sldId id="433" r:id="rId57"/>
    <p:sldId id="442" r:id="rId58"/>
    <p:sldId id="440" r:id="rId59"/>
    <p:sldId id="441" r:id="rId60"/>
    <p:sldId id="444" r:id="rId61"/>
    <p:sldId id="445" r:id="rId62"/>
    <p:sldId id="455" r:id="rId63"/>
    <p:sldId id="458" r:id="rId64"/>
    <p:sldId id="447" r:id="rId65"/>
    <p:sldId id="457" r:id="rId66"/>
    <p:sldId id="446" r:id="rId67"/>
    <p:sldId id="443" r:id="rId68"/>
    <p:sldId id="453" r:id="rId69"/>
    <p:sldId id="450" r:id="rId70"/>
    <p:sldId id="451" r:id="rId71"/>
    <p:sldId id="448" r:id="rId72"/>
    <p:sldId id="452" r:id="rId73"/>
    <p:sldId id="454" r:id="rId74"/>
    <p:sldId id="449" r:id="rId75"/>
    <p:sldId id="340" r:id="rId76"/>
    <p:sldId id="456" r:id="rId77"/>
    <p:sldId id="375" r:id="rId78"/>
    <p:sldId id="374" r:id="rId79"/>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73" autoAdjust="0"/>
  </p:normalViewPr>
  <p:slideViewPr>
    <p:cSldViewPr snapToGrid="0">
      <p:cViewPr varScale="1">
        <p:scale>
          <a:sx n="101" d="100"/>
          <a:sy n="101" d="100"/>
        </p:scale>
        <p:origin x="85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tableStyles" Target="tableStyle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notesMaster" Target="notesMasters/notesMaster1.xml"/><Relationship Id="rId85" Type="http://schemas.microsoft.com/office/2015/10/relationships/revisionInfo" Target="revisionInfo.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61" Type="http://schemas.openxmlformats.org/officeDocument/2006/relationships/slide" Target="slides/slide58.xml"/><Relationship Id="rId82" Type="http://schemas.openxmlformats.org/officeDocument/2006/relationships/viewProps" Target="viewProps.xml"/></Relationships>
</file>

<file path=ppt/media/image1.jpeg>
</file>

<file path=ppt/media/image10.png>
</file>

<file path=ppt/media/image11.png>
</file>

<file path=ppt/media/image12.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11/20/2023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44</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47</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11/20/2023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11/20/2023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458734830"/>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dirty="0">
                          <a:effectLst/>
                        </a:rPr>
                        <a:t>1</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a:t>
                      </a:r>
                      <a:r>
                        <a:rPr lang="en-IE" sz="1600" kern="100">
                          <a:effectLst/>
                        </a:rPr>
                        <a:t>, Eve, Bob</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4098374817"/>
              </p:ext>
            </p:extLst>
          </p:nvPr>
        </p:nvGraphicFramePr>
        <p:xfrm>
          <a:off x="1231900" y="3500966"/>
          <a:ext cx="8128000" cy="2881884"/>
        </p:xfrm>
        <a:graphic>
          <a:graphicData uri="http://schemas.openxmlformats.org/drawingml/2006/table">
            <a:tbl>
              <a:tblPr firstRow="1" bandRow="1">
                <a:tableStyleId>{073A0DAA-6AF3-43AB-8588-CEC1D06C72B9}</a:tableStyleId>
              </a:tblPr>
              <a:tblGrid>
                <a:gridCol w="1368026">
                  <a:extLst>
                    <a:ext uri="{9D8B030D-6E8A-4147-A177-3AD203B41FA5}">
                      <a16:colId xmlns:a16="http://schemas.microsoft.com/office/drawing/2014/main" val="3382944522"/>
                    </a:ext>
                  </a:extLst>
                </a:gridCol>
                <a:gridCol w="1368026">
                  <a:extLst>
                    <a:ext uri="{9D8B030D-6E8A-4147-A177-3AD203B41FA5}">
                      <a16:colId xmlns:a16="http://schemas.microsoft.com/office/drawing/2014/main" val="3556367693"/>
                    </a:ext>
                  </a:extLst>
                </a:gridCol>
                <a:gridCol w="1368026">
                  <a:extLst>
                    <a:ext uri="{9D8B030D-6E8A-4147-A177-3AD203B41FA5}">
                      <a16:colId xmlns:a16="http://schemas.microsoft.com/office/drawing/2014/main" val="2583033163"/>
                    </a:ext>
                  </a:extLst>
                </a:gridCol>
                <a:gridCol w="1448184">
                  <a:extLst>
                    <a:ext uri="{9D8B030D-6E8A-4147-A177-3AD203B41FA5}">
                      <a16:colId xmlns:a16="http://schemas.microsoft.com/office/drawing/2014/main" val="3287626879"/>
                    </a:ext>
                  </a:extLst>
                </a:gridCol>
                <a:gridCol w="1287869">
                  <a:extLst>
                    <a:ext uri="{9D8B030D-6E8A-4147-A177-3AD203B41FA5}">
                      <a16:colId xmlns:a16="http://schemas.microsoft.com/office/drawing/2014/main" val="556062274"/>
                    </a:ext>
                  </a:extLst>
                </a:gridCol>
                <a:gridCol w="1287869">
                  <a:extLst>
                    <a:ext uri="{9D8B030D-6E8A-4147-A177-3AD203B41FA5}">
                      <a16:colId xmlns:a16="http://schemas.microsoft.com/office/drawing/2014/main" val="1644701212"/>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20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5,0</a:t>
                      </a:r>
                    </a:p>
                  </a:txBody>
                  <a:tcPr marL="9525" marR="9525" marT="9525" marB="9525" anchor="b"/>
                </a:tc>
                <a:tc>
                  <a:txBody>
                    <a:bodyPr/>
                    <a:lstStyle/>
                    <a:p>
                      <a:pPr>
                        <a:lnSpc>
                          <a:spcPct val="107000"/>
                        </a:lnSpc>
                        <a:spcAft>
                          <a:spcPts val="800"/>
                        </a:spcAft>
                      </a:pPr>
                      <a:endPar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4,0</a:t>
                      </a:r>
                    </a:p>
                  </a:txBody>
                  <a:tcPr marL="9525" marR="9525" marT="9525" marB="9525" anchor="b"/>
                </a:tc>
                <a:tc>
                  <a:txBody>
                    <a:bodyPr/>
                    <a:lstStyle/>
                    <a:p>
                      <a:pPr>
                        <a:lnSpc>
                          <a:spcPct val="107000"/>
                        </a:lnSpc>
                        <a:spcAft>
                          <a:spcPts val="800"/>
                        </a:spcAft>
                      </a:pP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3,0</a:t>
                      </a:r>
                    </a:p>
                  </a:txBody>
                  <a:tcPr marL="9525" marR="9525" marT="9525" marB="9525" anchor="b"/>
                </a:tc>
                <a:tc>
                  <a:txBody>
                    <a:bodyPr/>
                    <a:lstStyle/>
                    <a:p>
                      <a:pPr>
                        <a:lnSpc>
                          <a:spcPct val="107000"/>
                        </a:lnSpc>
                        <a:spcAft>
                          <a:spcPts val="800"/>
                        </a:spcAft>
                      </a:pP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6,0</a:t>
                      </a:r>
                    </a:p>
                  </a:txBody>
                  <a:tcPr marL="9525" marR="9525" marT="9525" marB="9525" anchor="b"/>
                </a:tc>
                <a:tc>
                  <a:txBody>
                    <a:bodyPr/>
                    <a:lstStyle/>
                    <a:p>
                      <a:pPr>
                        <a:lnSpc>
                          <a:spcPct val="107000"/>
                        </a:lnSpc>
                        <a:spcAft>
                          <a:spcPts val="800"/>
                        </a:spcAft>
                      </a:pP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9,0</a:t>
                      </a:r>
                    </a:p>
                  </a:txBody>
                  <a:tcPr marL="9525" marR="9525" marT="9525" marB="9525" anchor="b"/>
                </a:tc>
                <a:tc>
                  <a:txBody>
                    <a:bodyPr/>
                    <a:lstStyle/>
                    <a:p>
                      <a:pPr>
                        <a:lnSpc>
                          <a:spcPct val="107000"/>
                        </a:lnSpc>
                        <a:spcAft>
                          <a:spcPts val="800"/>
                        </a:spcAft>
                      </a:pP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r h="370840">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900542879"/>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8" end="8"/>
                                            </p:txEl>
                                          </p:spTgt>
                                        </p:tgtEl>
                                        <p:attrNameLst>
                                          <p:attrName>style.visibility</p:attrName>
                                        </p:attrNameLst>
                                      </p:cBhvr>
                                      <p:to>
                                        <p:strVal val="visible"/>
                                      </p:to>
                                    </p:set>
                                    <p:animEffect transition="in" filter="fade">
                                      <p:cBhvr>
                                        <p:cTn id="28" dur="500"/>
                                        <p:tgtEl>
                                          <p:spTgt spid="6">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animEffect transition="in" filter="fade">
                                      <p:cBhvr>
                                        <p:cTn id="31" dur="500"/>
                                        <p:tgtEl>
                                          <p:spTgt spid="6">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2" end="12"/>
                                            </p:txEl>
                                          </p:spTgt>
                                        </p:tgtEl>
                                        <p:attrNameLst>
                                          <p:attrName>style.visibility</p:attrName>
                                        </p:attrNameLst>
                                      </p:cBhvr>
                                      <p:to>
                                        <p:strVal val="visible"/>
                                      </p:to>
                                    </p:set>
                                    <p:animEffect transition="in" filter="fade">
                                      <p:cBhvr>
                                        <p:cTn id="40" dur="500"/>
                                        <p:tgtEl>
                                          <p:spTgt spid="6">
                                            <p:txEl>
                                              <p:pRg st="12" end="12"/>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3" end="13"/>
                                            </p:txEl>
                                          </p:spTgt>
                                        </p:tgtEl>
                                        <p:attrNameLst>
                                          <p:attrName>style.visibility</p:attrName>
                                        </p:attrNameLst>
                                      </p:cBhvr>
                                      <p:to>
                                        <p:strVal val="visible"/>
                                      </p:to>
                                    </p:set>
                                    <p:animEffect transition="in" filter="fade">
                                      <p:cBhvr>
                                        <p:cTn id="43" dur="500"/>
                                        <p:tgtEl>
                                          <p:spTgt spid="6">
                                            <p:txEl>
                                              <p:pRg st="13" end="13"/>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4" end="14"/>
                                            </p:txEl>
                                          </p:spTgt>
                                        </p:tgtEl>
                                        <p:attrNameLst>
                                          <p:attrName>style.visibility</p:attrName>
                                        </p:attrNameLst>
                                      </p:cBhvr>
                                      <p:to>
                                        <p:strVal val="visible"/>
                                      </p:to>
                                    </p:set>
                                    <p:animEffect transition="in" filter="fade">
                                      <p:cBhvr>
                                        <p:cTn id="46"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2" end="12"/>
                                            </p:txEl>
                                          </p:spTgt>
                                        </p:tgtEl>
                                        <p:attrNameLst>
                                          <p:attrName>style.visibility</p:attrName>
                                        </p:attrNameLst>
                                      </p:cBhvr>
                                      <p:to>
                                        <p:strVal val="visible"/>
                                      </p:to>
                                    </p:set>
                                    <p:animEffect transition="in" filter="fade">
                                      <p:cBhvr>
                                        <p:cTn id="45" dur="500"/>
                                        <p:tgtEl>
                                          <p:spTgt spid="6">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3" end="13"/>
                                            </p:txEl>
                                          </p:spTgt>
                                        </p:tgtEl>
                                        <p:attrNameLst>
                                          <p:attrName>style.visibility</p:attrName>
                                        </p:attrNameLst>
                                      </p:cBhvr>
                                      <p:to>
                                        <p:strVal val="visible"/>
                                      </p:to>
                                    </p:set>
                                    <p:animEffect transition="in" filter="fade">
                                      <p:cBhvr>
                                        <p:cTn id="48" dur="500"/>
                                        <p:tgtEl>
                                          <p:spTgt spid="6">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4" end="14"/>
                                            </p:txEl>
                                          </p:spTgt>
                                        </p:tgtEl>
                                        <p:attrNameLst>
                                          <p:attrName>style.visibility</p:attrName>
                                        </p:attrNameLst>
                                      </p:cBhvr>
                                      <p:to>
                                        <p:strVal val="visible"/>
                                      </p:to>
                                    </p:set>
                                    <p:animEffect transition="in" filter="fade">
                                      <p:cBhvr>
                                        <p:cTn id="51" dur="500"/>
                                        <p:tgtEl>
                                          <p:spTgt spid="6">
                                            <p:txEl>
                                              <p:pRg st="14" end="14"/>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5" end="15"/>
                                            </p:txEl>
                                          </p:spTgt>
                                        </p:tgtEl>
                                        <p:attrNameLst>
                                          <p:attrName>style.visibility</p:attrName>
                                        </p:attrNameLst>
                                      </p:cBhvr>
                                      <p:to>
                                        <p:strVal val="visible"/>
                                      </p:to>
                                    </p:set>
                                    <p:animEffect transition="in" filter="fade">
                                      <p:cBhvr>
                                        <p:cTn id="54"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Title</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25000" lnSpcReduction="20000"/>
          </a:bodyPr>
          <a:lstStyle/>
          <a:p>
            <a:r>
              <a:rPr lang="nl-NL" dirty="0"/>
              <a:t>Stap 3: </a:t>
            </a:r>
            <a:r>
              <a:rPr lang="nl-NL" dirty="0" err="1"/>
              <a:t>Indexes</a:t>
            </a:r>
            <a:r>
              <a:rPr lang="nl-NL" dirty="0"/>
              <a:t> Toevoegen</a:t>
            </a:r>
          </a:p>
          <a:p>
            <a:r>
              <a:rPr lang="nl-NL" dirty="0" err="1"/>
              <a:t>sqlCopy</a:t>
            </a:r>
            <a:r>
              <a:rPr lang="nl-NL" dirty="0"/>
              <a:t> code</a:t>
            </a:r>
          </a:p>
          <a:p>
            <a:r>
              <a:rPr lang="nl-NL" dirty="0"/>
              <a:t>-- Voorbeeld: Index op Email veld CREATE INDEX </a:t>
            </a:r>
            <a:r>
              <a:rPr lang="nl-NL" dirty="0" err="1"/>
              <a:t>idx_Email</a:t>
            </a:r>
            <a:r>
              <a:rPr lang="nl-NL" dirty="0"/>
              <a:t> ON Klanten (Email); </a:t>
            </a:r>
          </a:p>
          <a:p>
            <a:r>
              <a:rPr lang="nl-NL" dirty="0"/>
              <a:t>Uitleg:</a:t>
            </a:r>
          </a:p>
          <a:p>
            <a:r>
              <a:rPr lang="nl-NL" dirty="0"/>
              <a:t>•	Een index wordt gebruikt om de zoekprestaties van een database te verbeteren.</a:t>
            </a:r>
          </a:p>
          <a:p>
            <a:r>
              <a:rPr lang="nl-NL" dirty="0"/>
              <a:t>•	Hier wordt een index gemaakt op het 'Email' veld in de 'Klanten' tabel, waardoor zoekopdrachten op dit veld sneller worden uitgevoerd.</a:t>
            </a:r>
          </a:p>
          <a:p>
            <a:r>
              <a:rPr lang="nl-NL" dirty="0"/>
              <a:t>________________________________________</a:t>
            </a:r>
          </a:p>
          <a:p>
            <a:r>
              <a:rPr lang="nl-NL" dirty="0"/>
              <a:t>Stap 4: </a:t>
            </a:r>
            <a:r>
              <a:rPr lang="nl-NL" dirty="0" err="1"/>
              <a:t>Constraints</a:t>
            </a:r>
            <a:r>
              <a:rPr lang="nl-NL" dirty="0"/>
              <a:t> Definiëren</a:t>
            </a:r>
          </a:p>
          <a:p>
            <a:r>
              <a:rPr lang="nl-NL" dirty="0" err="1"/>
              <a:t>sqlCopy</a:t>
            </a:r>
            <a:r>
              <a:rPr lang="nl-NL" dirty="0"/>
              <a:t> code</a:t>
            </a:r>
          </a:p>
          <a:p>
            <a:r>
              <a:rPr lang="nl-NL" dirty="0"/>
              <a:t>-- Voorbeeld: </a:t>
            </a:r>
            <a:r>
              <a:rPr lang="nl-NL" dirty="0" err="1"/>
              <a:t>Foreign</a:t>
            </a:r>
            <a:r>
              <a:rPr lang="nl-NL" dirty="0"/>
              <a:t> </a:t>
            </a:r>
            <a:r>
              <a:rPr lang="nl-NL" dirty="0" err="1"/>
              <a:t>Key</a:t>
            </a:r>
            <a:r>
              <a:rPr lang="nl-NL" dirty="0"/>
              <a:t> </a:t>
            </a:r>
            <a:r>
              <a:rPr lang="nl-NL" dirty="0" err="1"/>
              <a:t>Constraint</a:t>
            </a:r>
            <a:r>
              <a:rPr lang="nl-NL" dirty="0"/>
              <a:t> ALTER TABLE Bestellingen ADD CONSTRAINT </a:t>
            </a:r>
            <a:r>
              <a:rPr lang="nl-NL" dirty="0" err="1"/>
              <a:t>FK_KlantID</a:t>
            </a:r>
            <a:r>
              <a:rPr lang="nl-NL" dirty="0"/>
              <a:t> FOREIGN KEY (</a:t>
            </a:r>
            <a:r>
              <a:rPr lang="nl-NL" dirty="0" err="1"/>
              <a:t>KlantID</a:t>
            </a:r>
            <a:r>
              <a:rPr lang="nl-NL" dirty="0"/>
              <a:t>) REFERENCES Klanten(</a:t>
            </a:r>
            <a:r>
              <a:rPr lang="nl-NL" dirty="0" err="1"/>
              <a:t>KlantID</a:t>
            </a:r>
            <a:r>
              <a:rPr lang="nl-NL" dirty="0"/>
              <a:t>); </a:t>
            </a:r>
          </a:p>
          <a:p>
            <a:r>
              <a:rPr lang="nl-NL" dirty="0"/>
              <a:t>Uitleg:</a:t>
            </a:r>
          </a:p>
          <a:p>
            <a:r>
              <a:rPr lang="nl-NL" dirty="0"/>
              <a:t>•	</a:t>
            </a:r>
            <a:r>
              <a:rPr lang="nl-NL" dirty="0" err="1"/>
              <a:t>Foreign</a:t>
            </a:r>
            <a:r>
              <a:rPr lang="nl-NL" dirty="0"/>
              <a:t> </a:t>
            </a:r>
            <a:r>
              <a:rPr lang="nl-NL" dirty="0" err="1"/>
              <a:t>Key</a:t>
            </a:r>
            <a:r>
              <a:rPr lang="nl-NL" dirty="0"/>
              <a:t> </a:t>
            </a:r>
            <a:r>
              <a:rPr lang="nl-NL" dirty="0" err="1"/>
              <a:t>Constraint</a:t>
            </a:r>
            <a:r>
              <a:rPr lang="nl-NL" dirty="0"/>
              <a:t>:</a:t>
            </a:r>
          </a:p>
          <a:p>
            <a:r>
              <a:rPr lang="nl-NL" dirty="0"/>
              <a:t>•	Een </a:t>
            </a:r>
            <a:r>
              <a:rPr lang="nl-NL" dirty="0" err="1"/>
              <a:t>Foreign</a:t>
            </a:r>
            <a:r>
              <a:rPr lang="nl-NL" dirty="0"/>
              <a:t> </a:t>
            </a:r>
            <a:r>
              <a:rPr lang="nl-NL" dirty="0" err="1"/>
              <a:t>Key</a:t>
            </a:r>
            <a:r>
              <a:rPr lang="nl-NL" dirty="0"/>
              <a:t> </a:t>
            </a:r>
            <a:r>
              <a:rPr lang="nl-NL" dirty="0" err="1"/>
              <a:t>Constraint</a:t>
            </a:r>
            <a:r>
              <a:rPr lang="nl-NL" dirty="0"/>
              <a:t> wordt gebruikt om relaties tussen tabellen te definiëren.</a:t>
            </a:r>
          </a:p>
          <a:p>
            <a:r>
              <a:rPr lang="nl-NL" dirty="0"/>
              <a:t>•	In dit voorbeeld zorgt de </a:t>
            </a:r>
            <a:r>
              <a:rPr lang="nl-NL" dirty="0" err="1"/>
              <a:t>constraint</a:t>
            </a:r>
            <a:r>
              <a:rPr lang="nl-NL" dirty="0"/>
              <a:t> ervoor dat het '</a:t>
            </a:r>
            <a:r>
              <a:rPr lang="nl-NL" dirty="0" err="1"/>
              <a:t>KlantID</a:t>
            </a:r>
            <a:r>
              <a:rPr lang="nl-NL" dirty="0"/>
              <a:t>' in 'Bestellingen' verwijst naar een bestaand '</a:t>
            </a:r>
            <a:r>
              <a:rPr lang="nl-NL" dirty="0" err="1"/>
              <a:t>KlantID</a:t>
            </a:r>
            <a:r>
              <a:rPr lang="nl-NL" dirty="0"/>
              <a:t>' in de 'Klanten' tabel.</a:t>
            </a:r>
          </a:p>
          <a:p>
            <a:r>
              <a:rPr lang="nl-NL" dirty="0"/>
              <a:t>________________________________________</a:t>
            </a:r>
          </a:p>
          <a:p>
            <a:r>
              <a:rPr lang="nl-NL" dirty="0"/>
              <a:t>Stap 5: Default Waarden Instellen</a:t>
            </a:r>
          </a:p>
          <a:p>
            <a:r>
              <a:rPr lang="nl-NL" dirty="0" err="1"/>
              <a:t>sqlCopy</a:t>
            </a:r>
            <a:r>
              <a:rPr lang="nl-NL" dirty="0"/>
              <a:t> code</a:t>
            </a:r>
          </a:p>
          <a:p>
            <a:r>
              <a:rPr lang="nl-NL" dirty="0"/>
              <a:t>-- Voorbeeld: Default waarde voor Geboortedatum ALTER TABLE Klanten ADD CONSTRAINT </a:t>
            </a:r>
            <a:r>
              <a:rPr lang="nl-NL" dirty="0" err="1"/>
              <a:t>DF_Geboortedatum</a:t>
            </a:r>
            <a:r>
              <a:rPr lang="nl-NL" dirty="0"/>
              <a:t> DEFAULT '2000-01-01' FOR Geboortedatum; </a:t>
            </a:r>
          </a:p>
          <a:p>
            <a:r>
              <a:rPr lang="nl-NL" dirty="0"/>
              <a:t>Uitleg:</a:t>
            </a:r>
          </a:p>
          <a:p>
            <a:r>
              <a:rPr lang="nl-NL" dirty="0"/>
              <a:t>•	Default </a:t>
            </a:r>
            <a:r>
              <a:rPr lang="nl-NL" dirty="0" err="1"/>
              <a:t>Constraint</a:t>
            </a:r>
            <a:r>
              <a:rPr lang="nl-NL" dirty="0"/>
              <a:t>:</a:t>
            </a:r>
          </a:p>
          <a:p>
            <a:r>
              <a:rPr lang="nl-NL" dirty="0"/>
              <a:t>•	Een Default </a:t>
            </a:r>
            <a:r>
              <a:rPr lang="nl-NL" dirty="0" err="1"/>
              <a:t>Constraint</a:t>
            </a:r>
            <a:r>
              <a:rPr lang="nl-NL" dirty="0"/>
              <a:t> wordt gebruikt om een standaardwaarde in te stellen voor een kolom als er geen waarde wordt opgegeven.</a:t>
            </a:r>
          </a:p>
          <a:p>
            <a:r>
              <a:rPr lang="nl-NL" dirty="0"/>
              <a:t>•	In dit voorbeeld wordt een standaardwaarde '2000-01-01' ingesteld voor het 'Geboortedatum' veld in de 'Klanten' tabel.</a:t>
            </a:r>
          </a:p>
          <a:p>
            <a:r>
              <a:rPr lang="nl-NL" dirty="0"/>
              <a:t>________________________________________</a:t>
            </a:r>
          </a:p>
          <a:p>
            <a:r>
              <a:rPr lang="nl-NL" dirty="0"/>
              <a:t>Stap 6: Controleren of Tabel Bestaat</a:t>
            </a:r>
          </a:p>
          <a:p>
            <a:r>
              <a:rPr lang="nl-NL" dirty="0" err="1"/>
              <a:t>sqlCopy</a:t>
            </a:r>
            <a:r>
              <a:rPr lang="nl-NL" dirty="0"/>
              <a:t> code</a:t>
            </a:r>
          </a:p>
          <a:p>
            <a:r>
              <a:rPr lang="nl-NL" dirty="0"/>
              <a:t>-- Voorbeeld: Controleren of de tabel Bestellingen al bestaat IF NOT EXISTS (SELECT 1 FROM INFORMATION_SCHEMA.TABLES WHERE TABLE_NAME = 'Bestellingen') BEGIN -- Tabel bestaat niet, creëer deze CREATE TABLE Bestellingen ( </a:t>
            </a:r>
            <a:r>
              <a:rPr lang="nl-NL" dirty="0" err="1"/>
              <a:t>BestellingID</a:t>
            </a:r>
            <a:r>
              <a:rPr lang="nl-NL" dirty="0"/>
              <a:t> INT PRIMARY KEY, </a:t>
            </a:r>
            <a:r>
              <a:rPr lang="nl-NL" dirty="0" err="1"/>
              <a:t>KlantID</a:t>
            </a:r>
            <a:r>
              <a:rPr lang="nl-NL" dirty="0"/>
              <a:t> INT FOREIGN KEY REFERENCES Klanten(</a:t>
            </a:r>
            <a:r>
              <a:rPr lang="nl-NL" dirty="0" err="1"/>
              <a:t>KlantID</a:t>
            </a:r>
            <a:r>
              <a:rPr lang="nl-NL" dirty="0"/>
              <a:t>), Product NVARCHAR(50) NOT NULL, Hoeveelheid INT ); END </a:t>
            </a:r>
          </a:p>
          <a:p>
            <a:r>
              <a:rPr lang="nl-NL" dirty="0"/>
              <a:t>Uitleg:</a:t>
            </a:r>
          </a:p>
          <a:p>
            <a:r>
              <a:rPr lang="nl-NL" dirty="0"/>
              <a:t>•	Hier wordt gecontroleerd of de 'Bestellingen' tabel al bestaat. Als dat niet het geval is, wordt deze aangemaakt.</a:t>
            </a:r>
          </a:p>
          <a:p>
            <a:r>
              <a:rPr lang="nl-NL" dirty="0"/>
              <a:t>•	Dit voorkomt dat er per ongeluk dubbele tabellen worden gecreëerd.</a:t>
            </a:r>
          </a:p>
          <a:p>
            <a:r>
              <a:rPr lang="nl-NL" dirty="0"/>
              <a:t>________________________________________</a:t>
            </a:r>
          </a:p>
          <a:p>
            <a:r>
              <a:rPr lang="nl-NL" dirty="0"/>
              <a:t>Stap 7: Initiële Data Toevoegen</a:t>
            </a:r>
          </a:p>
          <a:p>
            <a:r>
              <a:rPr lang="nl-NL" dirty="0" err="1"/>
              <a:t>sqlCopy</a:t>
            </a:r>
            <a:r>
              <a:rPr lang="nl-NL" dirty="0"/>
              <a:t> code</a:t>
            </a:r>
          </a:p>
          <a:p>
            <a:r>
              <a:rPr lang="nl-NL" dirty="0"/>
              <a:t>-- Voorbeeld: Initiële data toevoegen aan de Klanten tabel INSERT INTO Klanten (</a:t>
            </a:r>
            <a:r>
              <a:rPr lang="nl-NL" dirty="0" err="1"/>
              <a:t>KlantID</a:t>
            </a:r>
            <a:r>
              <a:rPr lang="nl-NL" dirty="0"/>
              <a:t>, Naam, Email, Geboortedatum) VALUES (1, 'John Doe', 'john.doe@email.com', '1990-05-15'), (2, 'Jane Smith', 'jane.smith@email.com', '1985-08-21'); </a:t>
            </a:r>
          </a:p>
          <a:p>
            <a:r>
              <a:rPr lang="nl-NL" dirty="0"/>
              <a:t>Uitleg:</a:t>
            </a:r>
          </a:p>
          <a:p>
            <a:r>
              <a:rPr lang="nl-NL" dirty="0"/>
              <a:t>•	Hier voegen we initiële gegevens toe aan de 'Klanten' tabel met het INSERT INTO statement.</a:t>
            </a:r>
          </a:p>
          <a:p>
            <a:r>
              <a:rPr lang="nl-NL" dirty="0"/>
              <a:t>•	Elke rij wordt ingevoegd met waarden voor de kolommen </a:t>
            </a:r>
            <a:r>
              <a:rPr lang="nl-NL" dirty="0" err="1"/>
              <a:t>KlantID</a:t>
            </a:r>
            <a:r>
              <a:rPr lang="nl-NL" dirty="0"/>
              <a:t>, Naam, Email en Geboortedatum.</a:t>
            </a:r>
          </a:p>
          <a:p>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6">
                                            <p:txEl>
                                              <p:pRg st="12" end="12"/>
                                            </p:txEl>
                                          </p:spTgt>
                                        </p:tgtEl>
                                        <p:attrNameLst>
                                          <p:attrName>style.visibility</p:attrName>
                                        </p:attrNameLst>
                                      </p:cBhvr>
                                      <p:to>
                                        <p:strVal val="visible"/>
                                      </p:to>
                                    </p:set>
                                    <p:animEffect transition="in" filter="fade">
                                      <p:cBhvr>
                                        <p:cTn id="67" dur="500"/>
                                        <p:tgtEl>
                                          <p:spTgt spid="6">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6">
                                            <p:txEl>
                                              <p:pRg st="13" end="13"/>
                                            </p:txEl>
                                          </p:spTgt>
                                        </p:tgtEl>
                                        <p:attrNameLst>
                                          <p:attrName>style.visibility</p:attrName>
                                        </p:attrNameLst>
                                      </p:cBhvr>
                                      <p:to>
                                        <p:strVal val="visible"/>
                                      </p:to>
                                    </p:set>
                                    <p:animEffect transition="in" filter="fade">
                                      <p:cBhvr>
                                        <p:cTn id="72" dur="500"/>
                                        <p:tgtEl>
                                          <p:spTgt spid="6">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6">
                                            <p:txEl>
                                              <p:pRg st="14" end="14"/>
                                            </p:txEl>
                                          </p:spTgt>
                                        </p:tgtEl>
                                        <p:attrNameLst>
                                          <p:attrName>style.visibility</p:attrName>
                                        </p:attrNameLst>
                                      </p:cBhvr>
                                      <p:to>
                                        <p:strVal val="visible"/>
                                      </p:to>
                                    </p:set>
                                    <p:animEffect transition="in" filter="fade">
                                      <p:cBhvr>
                                        <p:cTn id="77" dur="500"/>
                                        <p:tgtEl>
                                          <p:spTgt spid="6">
                                            <p:txEl>
                                              <p:pRg st="14" end="14"/>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6">
                                            <p:txEl>
                                              <p:pRg st="15" end="15"/>
                                            </p:txEl>
                                          </p:spTgt>
                                        </p:tgtEl>
                                        <p:attrNameLst>
                                          <p:attrName>style.visibility</p:attrName>
                                        </p:attrNameLst>
                                      </p:cBhvr>
                                      <p:to>
                                        <p:strVal val="visible"/>
                                      </p:to>
                                    </p:set>
                                    <p:animEffect transition="in" filter="fade">
                                      <p:cBhvr>
                                        <p:cTn id="82" dur="500"/>
                                        <p:tgtEl>
                                          <p:spTgt spid="6">
                                            <p:txEl>
                                              <p:pRg st="15" end="15"/>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6">
                                            <p:txEl>
                                              <p:pRg st="16" end="16"/>
                                            </p:txEl>
                                          </p:spTgt>
                                        </p:tgtEl>
                                        <p:attrNameLst>
                                          <p:attrName>style.visibility</p:attrName>
                                        </p:attrNameLst>
                                      </p:cBhvr>
                                      <p:to>
                                        <p:strVal val="visible"/>
                                      </p:to>
                                    </p:set>
                                    <p:animEffect transition="in" filter="fade">
                                      <p:cBhvr>
                                        <p:cTn id="87" dur="500"/>
                                        <p:tgtEl>
                                          <p:spTgt spid="6">
                                            <p:txEl>
                                              <p:pRg st="16" end="16"/>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6">
                                            <p:txEl>
                                              <p:pRg st="17" end="17"/>
                                            </p:txEl>
                                          </p:spTgt>
                                        </p:tgtEl>
                                        <p:attrNameLst>
                                          <p:attrName>style.visibility</p:attrName>
                                        </p:attrNameLst>
                                      </p:cBhvr>
                                      <p:to>
                                        <p:strVal val="visible"/>
                                      </p:to>
                                    </p:set>
                                    <p:animEffect transition="in" filter="fade">
                                      <p:cBhvr>
                                        <p:cTn id="92" dur="500"/>
                                        <p:tgtEl>
                                          <p:spTgt spid="6">
                                            <p:txEl>
                                              <p:pRg st="17" end="17"/>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6">
                                            <p:txEl>
                                              <p:pRg st="18" end="18"/>
                                            </p:txEl>
                                          </p:spTgt>
                                        </p:tgtEl>
                                        <p:attrNameLst>
                                          <p:attrName>style.visibility</p:attrName>
                                        </p:attrNameLst>
                                      </p:cBhvr>
                                      <p:to>
                                        <p:strVal val="visible"/>
                                      </p:to>
                                    </p:set>
                                    <p:animEffect transition="in" filter="fade">
                                      <p:cBhvr>
                                        <p:cTn id="97" dur="500"/>
                                        <p:tgtEl>
                                          <p:spTgt spid="6">
                                            <p:txEl>
                                              <p:pRg st="18" end="18"/>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6">
                                            <p:txEl>
                                              <p:pRg st="19" end="19"/>
                                            </p:txEl>
                                          </p:spTgt>
                                        </p:tgtEl>
                                        <p:attrNameLst>
                                          <p:attrName>style.visibility</p:attrName>
                                        </p:attrNameLst>
                                      </p:cBhvr>
                                      <p:to>
                                        <p:strVal val="visible"/>
                                      </p:to>
                                    </p:set>
                                    <p:animEffect transition="in" filter="fade">
                                      <p:cBhvr>
                                        <p:cTn id="102" dur="500"/>
                                        <p:tgtEl>
                                          <p:spTgt spid="6">
                                            <p:txEl>
                                              <p:pRg st="19" end="19"/>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6">
                                            <p:txEl>
                                              <p:pRg st="20" end="20"/>
                                            </p:txEl>
                                          </p:spTgt>
                                        </p:tgtEl>
                                        <p:attrNameLst>
                                          <p:attrName>style.visibility</p:attrName>
                                        </p:attrNameLst>
                                      </p:cBhvr>
                                      <p:to>
                                        <p:strVal val="visible"/>
                                      </p:to>
                                    </p:set>
                                    <p:animEffect transition="in" filter="fade">
                                      <p:cBhvr>
                                        <p:cTn id="107" dur="500"/>
                                        <p:tgtEl>
                                          <p:spTgt spid="6">
                                            <p:txEl>
                                              <p:pRg st="20" end="20"/>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6">
                                            <p:txEl>
                                              <p:pRg st="21" end="21"/>
                                            </p:txEl>
                                          </p:spTgt>
                                        </p:tgtEl>
                                        <p:attrNameLst>
                                          <p:attrName>style.visibility</p:attrName>
                                        </p:attrNameLst>
                                      </p:cBhvr>
                                      <p:to>
                                        <p:strVal val="visible"/>
                                      </p:to>
                                    </p:set>
                                    <p:animEffect transition="in" filter="fade">
                                      <p:cBhvr>
                                        <p:cTn id="112" dur="500"/>
                                        <p:tgtEl>
                                          <p:spTgt spid="6">
                                            <p:txEl>
                                              <p:pRg st="21" end="21"/>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6">
                                            <p:txEl>
                                              <p:pRg st="22" end="22"/>
                                            </p:txEl>
                                          </p:spTgt>
                                        </p:tgtEl>
                                        <p:attrNameLst>
                                          <p:attrName>style.visibility</p:attrName>
                                        </p:attrNameLst>
                                      </p:cBhvr>
                                      <p:to>
                                        <p:strVal val="visible"/>
                                      </p:to>
                                    </p:set>
                                    <p:animEffect transition="in" filter="fade">
                                      <p:cBhvr>
                                        <p:cTn id="117" dur="500"/>
                                        <p:tgtEl>
                                          <p:spTgt spid="6">
                                            <p:txEl>
                                              <p:pRg st="22" end="22"/>
                                            </p:txEl>
                                          </p:spTgt>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6">
                                            <p:txEl>
                                              <p:pRg st="23" end="23"/>
                                            </p:txEl>
                                          </p:spTgt>
                                        </p:tgtEl>
                                        <p:attrNameLst>
                                          <p:attrName>style.visibility</p:attrName>
                                        </p:attrNameLst>
                                      </p:cBhvr>
                                      <p:to>
                                        <p:strVal val="visible"/>
                                      </p:to>
                                    </p:set>
                                    <p:animEffect transition="in" filter="fade">
                                      <p:cBhvr>
                                        <p:cTn id="122" dur="500"/>
                                        <p:tgtEl>
                                          <p:spTgt spid="6">
                                            <p:txEl>
                                              <p:pRg st="23" end="23"/>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6">
                                            <p:txEl>
                                              <p:pRg st="24" end="24"/>
                                            </p:txEl>
                                          </p:spTgt>
                                        </p:tgtEl>
                                        <p:attrNameLst>
                                          <p:attrName>style.visibility</p:attrName>
                                        </p:attrNameLst>
                                      </p:cBhvr>
                                      <p:to>
                                        <p:strVal val="visible"/>
                                      </p:to>
                                    </p:set>
                                    <p:animEffect transition="in" filter="fade">
                                      <p:cBhvr>
                                        <p:cTn id="127" dur="500"/>
                                        <p:tgtEl>
                                          <p:spTgt spid="6">
                                            <p:txEl>
                                              <p:pRg st="24" end="24"/>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grpId="0" nodeType="clickEffect">
                                  <p:stCondLst>
                                    <p:cond delay="0"/>
                                  </p:stCondLst>
                                  <p:childTnLst>
                                    <p:set>
                                      <p:cBhvr>
                                        <p:cTn id="131" dur="1" fill="hold">
                                          <p:stCondLst>
                                            <p:cond delay="0"/>
                                          </p:stCondLst>
                                        </p:cTn>
                                        <p:tgtEl>
                                          <p:spTgt spid="6">
                                            <p:txEl>
                                              <p:pRg st="25" end="25"/>
                                            </p:txEl>
                                          </p:spTgt>
                                        </p:tgtEl>
                                        <p:attrNameLst>
                                          <p:attrName>style.visibility</p:attrName>
                                        </p:attrNameLst>
                                      </p:cBhvr>
                                      <p:to>
                                        <p:strVal val="visible"/>
                                      </p:to>
                                    </p:set>
                                    <p:animEffect transition="in" filter="fade">
                                      <p:cBhvr>
                                        <p:cTn id="132" dur="500"/>
                                        <p:tgtEl>
                                          <p:spTgt spid="6">
                                            <p:txEl>
                                              <p:pRg st="25" end="25"/>
                                            </p:txEl>
                                          </p:spTgt>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grpId="0" nodeType="clickEffect">
                                  <p:stCondLst>
                                    <p:cond delay="0"/>
                                  </p:stCondLst>
                                  <p:childTnLst>
                                    <p:set>
                                      <p:cBhvr>
                                        <p:cTn id="136" dur="1" fill="hold">
                                          <p:stCondLst>
                                            <p:cond delay="0"/>
                                          </p:stCondLst>
                                        </p:cTn>
                                        <p:tgtEl>
                                          <p:spTgt spid="6">
                                            <p:txEl>
                                              <p:pRg st="26" end="26"/>
                                            </p:txEl>
                                          </p:spTgt>
                                        </p:tgtEl>
                                        <p:attrNameLst>
                                          <p:attrName>style.visibility</p:attrName>
                                        </p:attrNameLst>
                                      </p:cBhvr>
                                      <p:to>
                                        <p:strVal val="visible"/>
                                      </p:to>
                                    </p:set>
                                    <p:animEffect transition="in" filter="fade">
                                      <p:cBhvr>
                                        <p:cTn id="137" dur="500"/>
                                        <p:tgtEl>
                                          <p:spTgt spid="6">
                                            <p:txEl>
                                              <p:pRg st="26" end="26"/>
                                            </p:txEl>
                                          </p:spTgt>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grpId="0" nodeType="clickEffect">
                                  <p:stCondLst>
                                    <p:cond delay="0"/>
                                  </p:stCondLst>
                                  <p:childTnLst>
                                    <p:set>
                                      <p:cBhvr>
                                        <p:cTn id="141" dur="1" fill="hold">
                                          <p:stCondLst>
                                            <p:cond delay="0"/>
                                          </p:stCondLst>
                                        </p:cTn>
                                        <p:tgtEl>
                                          <p:spTgt spid="6">
                                            <p:txEl>
                                              <p:pRg st="27" end="27"/>
                                            </p:txEl>
                                          </p:spTgt>
                                        </p:tgtEl>
                                        <p:attrNameLst>
                                          <p:attrName>style.visibility</p:attrName>
                                        </p:attrNameLst>
                                      </p:cBhvr>
                                      <p:to>
                                        <p:strVal val="visible"/>
                                      </p:to>
                                    </p:set>
                                    <p:animEffect transition="in" filter="fade">
                                      <p:cBhvr>
                                        <p:cTn id="142" dur="500"/>
                                        <p:tgtEl>
                                          <p:spTgt spid="6">
                                            <p:txEl>
                                              <p:pRg st="27" end="27"/>
                                            </p:txEl>
                                          </p:spTgt>
                                        </p:tgtEl>
                                      </p:cBhvr>
                                    </p:animEffect>
                                  </p:childTnLst>
                                </p:cTn>
                              </p:par>
                            </p:childTnLst>
                          </p:cTn>
                        </p:par>
                      </p:childTnLst>
                    </p:cTn>
                  </p:par>
                  <p:par>
                    <p:cTn id="143" fill="hold">
                      <p:stCondLst>
                        <p:cond delay="indefinite"/>
                      </p:stCondLst>
                      <p:childTnLst>
                        <p:par>
                          <p:cTn id="144" fill="hold">
                            <p:stCondLst>
                              <p:cond delay="0"/>
                            </p:stCondLst>
                            <p:childTnLst>
                              <p:par>
                                <p:cTn id="145" presetID="10" presetClass="entr" presetSubtype="0" fill="hold" grpId="0" nodeType="clickEffect">
                                  <p:stCondLst>
                                    <p:cond delay="0"/>
                                  </p:stCondLst>
                                  <p:childTnLst>
                                    <p:set>
                                      <p:cBhvr>
                                        <p:cTn id="146" dur="1" fill="hold">
                                          <p:stCondLst>
                                            <p:cond delay="0"/>
                                          </p:stCondLst>
                                        </p:cTn>
                                        <p:tgtEl>
                                          <p:spTgt spid="6">
                                            <p:txEl>
                                              <p:pRg st="28" end="28"/>
                                            </p:txEl>
                                          </p:spTgt>
                                        </p:tgtEl>
                                        <p:attrNameLst>
                                          <p:attrName>style.visibility</p:attrName>
                                        </p:attrNameLst>
                                      </p:cBhvr>
                                      <p:to>
                                        <p:strVal val="visible"/>
                                      </p:to>
                                    </p:set>
                                    <p:animEffect transition="in" filter="fade">
                                      <p:cBhvr>
                                        <p:cTn id="147" dur="500"/>
                                        <p:tgtEl>
                                          <p:spTgt spid="6">
                                            <p:txEl>
                                              <p:pRg st="28" end="28"/>
                                            </p:txEl>
                                          </p:spTgt>
                                        </p:tgtEl>
                                      </p:cBhvr>
                                    </p:animEffect>
                                  </p:childTnLst>
                                </p:cTn>
                              </p:par>
                            </p:childTnLst>
                          </p:cTn>
                        </p:par>
                      </p:childTnLst>
                    </p:cTn>
                  </p:par>
                  <p:par>
                    <p:cTn id="148" fill="hold">
                      <p:stCondLst>
                        <p:cond delay="indefinite"/>
                      </p:stCondLst>
                      <p:childTnLst>
                        <p:par>
                          <p:cTn id="149" fill="hold">
                            <p:stCondLst>
                              <p:cond delay="0"/>
                            </p:stCondLst>
                            <p:childTnLst>
                              <p:par>
                                <p:cTn id="150" presetID="10" presetClass="entr" presetSubtype="0" fill="hold" grpId="0" nodeType="clickEffect">
                                  <p:stCondLst>
                                    <p:cond delay="0"/>
                                  </p:stCondLst>
                                  <p:childTnLst>
                                    <p:set>
                                      <p:cBhvr>
                                        <p:cTn id="151" dur="1" fill="hold">
                                          <p:stCondLst>
                                            <p:cond delay="0"/>
                                          </p:stCondLst>
                                        </p:cTn>
                                        <p:tgtEl>
                                          <p:spTgt spid="6">
                                            <p:txEl>
                                              <p:pRg st="29" end="29"/>
                                            </p:txEl>
                                          </p:spTgt>
                                        </p:tgtEl>
                                        <p:attrNameLst>
                                          <p:attrName>style.visibility</p:attrName>
                                        </p:attrNameLst>
                                      </p:cBhvr>
                                      <p:to>
                                        <p:strVal val="visible"/>
                                      </p:to>
                                    </p:set>
                                    <p:animEffect transition="in" filter="fade">
                                      <p:cBhvr>
                                        <p:cTn id="152" dur="500"/>
                                        <p:tgtEl>
                                          <p:spTgt spid="6">
                                            <p:txEl>
                                              <p:pRg st="29" end="29"/>
                                            </p:txEl>
                                          </p:spTgt>
                                        </p:tgtEl>
                                      </p:cBhvr>
                                    </p:animEffect>
                                  </p:childTnLst>
                                </p:cTn>
                              </p:par>
                            </p:childTnLst>
                          </p:cTn>
                        </p:par>
                      </p:childTnLst>
                    </p:cTn>
                  </p:par>
                  <p:par>
                    <p:cTn id="153" fill="hold">
                      <p:stCondLst>
                        <p:cond delay="indefinite"/>
                      </p:stCondLst>
                      <p:childTnLst>
                        <p:par>
                          <p:cTn id="154" fill="hold">
                            <p:stCondLst>
                              <p:cond delay="0"/>
                            </p:stCondLst>
                            <p:childTnLst>
                              <p:par>
                                <p:cTn id="155" presetID="10" presetClass="entr" presetSubtype="0" fill="hold" grpId="0" nodeType="clickEffect">
                                  <p:stCondLst>
                                    <p:cond delay="0"/>
                                  </p:stCondLst>
                                  <p:childTnLst>
                                    <p:set>
                                      <p:cBhvr>
                                        <p:cTn id="156" dur="1" fill="hold">
                                          <p:stCondLst>
                                            <p:cond delay="0"/>
                                          </p:stCondLst>
                                        </p:cTn>
                                        <p:tgtEl>
                                          <p:spTgt spid="6">
                                            <p:txEl>
                                              <p:pRg st="30" end="30"/>
                                            </p:txEl>
                                          </p:spTgt>
                                        </p:tgtEl>
                                        <p:attrNameLst>
                                          <p:attrName>style.visibility</p:attrName>
                                        </p:attrNameLst>
                                      </p:cBhvr>
                                      <p:to>
                                        <p:strVal val="visible"/>
                                      </p:to>
                                    </p:set>
                                    <p:animEffect transition="in" filter="fade">
                                      <p:cBhvr>
                                        <p:cTn id="157" dur="500"/>
                                        <p:tgtEl>
                                          <p:spTgt spid="6">
                                            <p:txEl>
                                              <p:pRg st="30" end="30"/>
                                            </p:txEl>
                                          </p:spTgt>
                                        </p:tgtEl>
                                      </p:cBhvr>
                                    </p:animEffect>
                                  </p:childTnLst>
                                </p:cTn>
                              </p:par>
                            </p:childTnLst>
                          </p:cTn>
                        </p:par>
                      </p:childTnLst>
                    </p:cTn>
                  </p:par>
                  <p:par>
                    <p:cTn id="158" fill="hold">
                      <p:stCondLst>
                        <p:cond delay="indefinite"/>
                      </p:stCondLst>
                      <p:childTnLst>
                        <p:par>
                          <p:cTn id="159" fill="hold">
                            <p:stCondLst>
                              <p:cond delay="0"/>
                            </p:stCondLst>
                            <p:childTnLst>
                              <p:par>
                                <p:cTn id="160" presetID="10" presetClass="entr" presetSubtype="0" fill="hold" grpId="0" nodeType="clickEffect">
                                  <p:stCondLst>
                                    <p:cond delay="0"/>
                                  </p:stCondLst>
                                  <p:childTnLst>
                                    <p:set>
                                      <p:cBhvr>
                                        <p:cTn id="161" dur="1" fill="hold">
                                          <p:stCondLst>
                                            <p:cond delay="0"/>
                                          </p:stCondLst>
                                        </p:cTn>
                                        <p:tgtEl>
                                          <p:spTgt spid="6">
                                            <p:txEl>
                                              <p:pRg st="31" end="31"/>
                                            </p:txEl>
                                          </p:spTgt>
                                        </p:tgtEl>
                                        <p:attrNameLst>
                                          <p:attrName>style.visibility</p:attrName>
                                        </p:attrNameLst>
                                      </p:cBhvr>
                                      <p:to>
                                        <p:strVal val="visible"/>
                                      </p:to>
                                    </p:set>
                                    <p:animEffect transition="in" filter="fade">
                                      <p:cBhvr>
                                        <p:cTn id="162" dur="500"/>
                                        <p:tgtEl>
                                          <p:spTgt spid="6">
                                            <p:txEl>
                                              <p:pRg st="31" end="31"/>
                                            </p:txEl>
                                          </p:spTgt>
                                        </p:tgtEl>
                                      </p:cBhvr>
                                    </p:animEffect>
                                  </p:childTnLst>
                                </p:cTn>
                              </p:par>
                            </p:childTnLst>
                          </p:cTn>
                        </p:par>
                      </p:childTnLst>
                    </p:cTn>
                  </p:par>
                  <p:par>
                    <p:cTn id="163" fill="hold">
                      <p:stCondLst>
                        <p:cond delay="indefinite"/>
                      </p:stCondLst>
                      <p:childTnLst>
                        <p:par>
                          <p:cTn id="164" fill="hold">
                            <p:stCondLst>
                              <p:cond delay="0"/>
                            </p:stCondLst>
                            <p:childTnLst>
                              <p:par>
                                <p:cTn id="165" presetID="10" presetClass="entr" presetSubtype="0" fill="hold" grpId="0" nodeType="clickEffect">
                                  <p:stCondLst>
                                    <p:cond delay="0"/>
                                  </p:stCondLst>
                                  <p:childTnLst>
                                    <p:set>
                                      <p:cBhvr>
                                        <p:cTn id="166" dur="1" fill="hold">
                                          <p:stCondLst>
                                            <p:cond delay="0"/>
                                          </p:stCondLst>
                                        </p:cTn>
                                        <p:tgtEl>
                                          <p:spTgt spid="6">
                                            <p:txEl>
                                              <p:pRg st="32" end="32"/>
                                            </p:txEl>
                                          </p:spTgt>
                                        </p:tgtEl>
                                        <p:attrNameLst>
                                          <p:attrName>style.visibility</p:attrName>
                                        </p:attrNameLst>
                                      </p:cBhvr>
                                      <p:to>
                                        <p:strVal val="visible"/>
                                      </p:to>
                                    </p:set>
                                    <p:animEffect transition="in" filter="fade">
                                      <p:cBhvr>
                                        <p:cTn id="167" dur="500"/>
                                        <p:tgtEl>
                                          <p:spTgt spid="6">
                                            <p:txEl>
                                              <p:pRg st="32" end="32"/>
                                            </p:txEl>
                                          </p:spTgt>
                                        </p:tgtEl>
                                      </p:cBhvr>
                                    </p:animEffect>
                                  </p:childTnLst>
                                </p:cTn>
                              </p:par>
                            </p:childTnLst>
                          </p:cTn>
                        </p:par>
                      </p:childTnLst>
                    </p:cTn>
                  </p:par>
                  <p:par>
                    <p:cTn id="168" fill="hold">
                      <p:stCondLst>
                        <p:cond delay="indefinite"/>
                      </p:stCondLst>
                      <p:childTnLst>
                        <p:par>
                          <p:cTn id="169" fill="hold">
                            <p:stCondLst>
                              <p:cond delay="0"/>
                            </p:stCondLst>
                            <p:childTnLst>
                              <p:par>
                                <p:cTn id="170" presetID="10" presetClass="entr" presetSubtype="0" fill="hold" grpId="0" nodeType="clickEffect">
                                  <p:stCondLst>
                                    <p:cond delay="0"/>
                                  </p:stCondLst>
                                  <p:childTnLst>
                                    <p:set>
                                      <p:cBhvr>
                                        <p:cTn id="171" dur="1" fill="hold">
                                          <p:stCondLst>
                                            <p:cond delay="0"/>
                                          </p:stCondLst>
                                        </p:cTn>
                                        <p:tgtEl>
                                          <p:spTgt spid="6">
                                            <p:txEl>
                                              <p:pRg st="33" end="33"/>
                                            </p:txEl>
                                          </p:spTgt>
                                        </p:tgtEl>
                                        <p:attrNameLst>
                                          <p:attrName>style.visibility</p:attrName>
                                        </p:attrNameLst>
                                      </p:cBhvr>
                                      <p:to>
                                        <p:strVal val="visible"/>
                                      </p:to>
                                    </p:set>
                                    <p:animEffect transition="in" filter="fade">
                                      <p:cBhvr>
                                        <p:cTn id="172" dur="500"/>
                                        <p:tgtEl>
                                          <p:spTgt spid="6">
                                            <p:txEl>
                                              <p:pRg st="33" end="33"/>
                                            </p:txEl>
                                          </p:spTgt>
                                        </p:tgtEl>
                                      </p:cBhvr>
                                    </p:animEffect>
                                  </p:childTnLst>
                                </p:cTn>
                              </p:par>
                            </p:childTnLst>
                          </p:cTn>
                        </p:par>
                      </p:childTnLst>
                    </p:cTn>
                  </p:par>
                  <p:par>
                    <p:cTn id="173" fill="hold">
                      <p:stCondLst>
                        <p:cond delay="indefinite"/>
                      </p:stCondLst>
                      <p:childTnLst>
                        <p:par>
                          <p:cTn id="174" fill="hold">
                            <p:stCondLst>
                              <p:cond delay="0"/>
                            </p:stCondLst>
                            <p:childTnLst>
                              <p:par>
                                <p:cTn id="175" presetID="10" presetClass="entr" presetSubtype="0" fill="hold" grpId="0" nodeType="clickEffect">
                                  <p:stCondLst>
                                    <p:cond delay="0"/>
                                  </p:stCondLst>
                                  <p:childTnLst>
                                    <p:set>
                                      <p:cBhvr>
                                        <p:cTn id="176" dur="1" fill="hold">
                                          <p:stCondLst>
                                            <p:cond delay="0"/>
                                          </p:stCondLst>
                                        </p:cTn>
                                        <p:tgtEl>
                                          <p:spTgt spid="6">
                                            <p:txEl>
                                              <p:pRg st="34" end="34"/>
                                            </p:txEl>
                                          </p:spTgt>
                                        </p:tgtEl>
                                        <p:attrNameLst>
                                          <p:attrName>style.visibility</p:attrName>
                                        </p:attrNameLst>
                                      </p:cBhvr>
                                      <p:to>
                                        <p:strVal val="visible"/>
                                      </p:to>
                                    </p:set>
                                    <p:animEffect transition="in" filter="fade">
                                      <p:cBhvr>
                                        <p:cTn id="177" dur="500"/>
                                        <p:tgtEl>
                                          <p:spTgt spid="6">
                                            <p:txEl>
                                              <p:pRg st="34" end="34"/>
                                            </p:txEl>
                                          </p:spTgt>
                                        </p:tgtEl>
                                      </p:cBhvr>
                                    </p:animEffect>
                                  </p:childTnLst>
                                </p:cTn>
                              </p:par>
                            </p:childTnLst>
                          </p:cTn>
                        </p:par>
                      </p:childTnLst>
                    </p:cTn>
                  </p:par>
                  <p:par>
                    <p:cTn id="178" fill="hold">
                      <p:stCondLst>
                        <p:cond delay="indefinite"/>
                      </p:stCondLst>
                      <p:childTnLst>
                        <p:par>
                          <p:cTn id="179" fill="hold">
                            <p:stCondLst>
                              <p:cond delay="0"/>
                            </p:stCondLst>
                            <p:childTnLst>
                              <p:par>
                                <p:cTn id="180" presetID="10" presetClass="entr" presetSubtype="0" fill="hold" grpId="0" nodeType="clickEffect">
                                  <p:stCondLst>
                                    <p:cond delay="0"/>
                                  </p:stCondLst>
                                  <p:childTnLst>
                                    <p:set>
                                      <p:cBhvr>
                                        <p:cTn id="181" dur="1" fill="hold">
                                          <p:stCondLst>
                                            <p:cond delay="0"/>
                                          </p:stCondLst>
                                        </p:cTn>
                                        <p:tgtEl>
                                          <p:spTgt spid="6">
                                            <p:txEl>
                                              <p:pRg st="35" end="35"/>
                                            </p:txEl>
                                          </p:spTgt>
                                        </p:tgtEl>
                                        <p:attrNameLst>
                                          <p:attrName>style.visibility</p:attrName>
                                        </p:attrNameLst>
                                      </p:cBhvr>
                                      <p:to>
                                        <p:strVal val="visible"/>
                                      </p:to>
                                    </p:set>
                                    <p:animEffect transition="in" filter="fade">
                                      <p:cBhvr>
                                        <p:cTn id="182" dur="500"/>
                                        <p:tgtEl>
                                          <p:spTgt spid="6">
                                            <p:txEl>
                                              <p:pRg st="35" end="3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Title</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endParaRPr lang="nl-BE" dirty="0"/>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Title</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63" r="56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Chapter</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516503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133</TotalTime>
  <Words>8548</Words>
  <Application>Microsoft Office PowerPoint</Application>
  <PresentationFormat>Widescreen</PresentationFormat>
  <Paragraphs>932</Paragraphs>
  <Slides>76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76</vt:i4>
      </vt:variant>
    </vt:vector>
  </HeadingPairs>
  <TitlesOfParts>
    <vt:vector size="81"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vt:lpstr>
      <vt:lpstr>Labo</vt:lpstr>
      <vt:lpstr>Labo =&gt; Opdracht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Insert</vt:lpstr>
      <vt:lpstr>SQL: Update </vt:lpstr>
      <vt:lpstr>SQL: Delete</vt:lpstr>
      <vt:lpstr>Creatie van de database </vt:lpstr>
      <vt:lpstr>SQL: Creatie van de database</vt:lpstr>
      <vt:lpstr>Title</vt:lpstr>
      <vt:lpstr>Title</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Labo</vt:lpstr>
      <vt:lpstr>Title</vt:lpstr>
      <vt:lpstr>Chapter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57</cp:revision>
  <dcterms:created xsi:type="dcterms:W3CDTF">2020-06-11T13:52:31Z</dcterms:created>
  <dcterms:modified xsi:type="dcterms:W3CDTF">2023-11-20T15:32:51Z</dcterms:modified>
</cp:coreProperties>
</file>